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42315" y="1288415"/>
            <a:ext cx="3764280" cy="4281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55" y="1692910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19273</Words>
  <Application>WPS 演示</Application>
  <PresentationFormat>宽屏</PresentationFormat>
  <Paragraphs>1199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997</cp:revision>
  <dcterms:created xsi:type="dcterms:W3CDTF">2023-03-11T21:12:38Z</dcterms:created>
  <dcterms:modified xsi:type="dcterms:W3CDTF">2023-03-11T21:12:38Z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